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1D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7B7A-0F97-EC35-88D4-9A658B7B2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AFBEA7-A5CE-1ABC-88F6-D47130BCE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B8836-8F52-0AF4-C810-EEEE81AD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7CCCF-3830-E1A1-6E65-8C9DCF37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6BC68-9AB5-9D1F-6343-71A8EDB97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78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B441-F296-09C2-4DFC-C5984FEFC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894D8-7886-4278-C5AD-651217D55E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43E80-1A27-EA48-06C7-757160DBC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66F83-8E66-70CE-F2C4-85D05FB5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A21D4-52FF-7FB4-5CE1-E78E964BD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37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E9C456-AA58-A933-61D7-8798EF290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DC531-0EA2-3E4F-3002-35F952F4EA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372E9-2615-6930-860B-5100D4F4A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BD3D2-00EE-876C-3AA4-963EC01E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58BF6-F872-2349-D7A8-F2336C2D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18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E6377-AA37-98F8-738F-CCA009A7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4D02A-0197-4906-D3DA-2938E6083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4C4B2-2D77-618C-0F0A-807D097F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F37CC-2EA8-ECE6-9E25-57AAA32C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85CEB-BD87-C8C4-30AA-2AEAB7433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64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4C70-BBD8-DF01-F869-33D291FB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83D55-FF24-9416-8FFB-135F64E69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F9757-9B36-9D50-CB24-44B85914D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CB59A-8233-00FB-64CC-EB3DF22D7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306A5-63A9-3CDC-AD41-09C70EEDE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99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89F57-8C8D-9525-B1C4-ACDF6F30B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3CA6D-9E83-178E-F0E7-99424FD89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74094-A2C5-A75F-AA77-1A442724CE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9CF589-6E1F-D8F0-3BCA-C9BD1DA55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FAFFD-D396-4DD2-CBCC-04E26779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68EEF-9475-A7EB-F6A3-4ADEA39E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2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C31E-D73F-2BDB-7D5D-32180DFB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2A59E-539C-2AD9-7C55-9FC62BECA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69632-14FE-228C-F5A8-92D1B9A9C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D4C87-3BAD-A91D-297C-53652470D1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F9E64E-938F-FF76-35C1-658574528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A3A88D-DD56-545E-E58E-B805E346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EC7C3-086B-F9D2-46D4-58FF086DE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F31669-3D8C-E47F-6A97-6DF5B8880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3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7188-6F24-C98E-9DD9-E038BDA51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DACADA-F9DA-496C-E166-E28128F6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9C72A-175A-0973-34AC-F849BEB42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FCFD9-6535-2C75-FCFA-34DA07A6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93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821CB9-83E9-5FBE-ED21-F8E0BBE4D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2E812-C315-92EA-94B5-552B00ED3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B43F1-D1E5-6FB3-92E9-E6D791F5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76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98DF-8330-1218-C579-9E292CF7E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73EC8-D401-E651-F930-0BDE8C294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61328-F96C-D00C-31D5-33D82D421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B0E9E-340F-6A8B-1B92-86613B3F6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6175E-4041-E3ED-41F3-3C17F8F0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8EAEB-6914-D187-183A-714896FB6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27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E011-4C4A-0B51-A76B-0B34D5D5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88F1AB-7F1C-293D-46BC-3E6D958143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00CF5F-868F-AD4F-415E-21168F1C0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FD166-19E8-49C9-FC50-75BFE22CE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18015-3081-C0CA-FB88-467038CFD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22C3B-1AE1-9723-4AD6-950C3B7CB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7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B39F5C-C8B8-ED80-F40A-851E67A29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F078C-AD1C-20B4-F4A3-D40ECCBDA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136E8-3870-74F4-C4DC-49EC61C78F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96071-A703-4C21-81B6-0C1FACCB83E4}" type="datetimeFigureOut">
              <a:rPr lang="en-US" smtClean="0"/>
              <a:t>30-May-23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95813-7F74-1BB1-FD8B-9104A7191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B545-FC08-F291-B399-824925214B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12A6E-1719-40E2-A1CC-7C9EAC4D9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7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3B125-FE8F-CB24-A223-EF77215DF5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465FC-1CCE-FECD-9E36-1108D32AA5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4E11E-9670-63E6-3C39-0FC77765A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9F9202-74C7-4238-A3B0-69B8FE8B2D59}"/>
              </a:ext>
            </a:extLst>
          </p:cNvPr>
          <p:cNvSpPr txBox="1"/>
          <p:nvPr/>
        </p:nvSpPr>
        <p:spPr>
          <a:xfrm>
            <a:off x="1020932" y="5535855"/>
            <a:ext cx="32401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+02 123456789</a:t>
            </a:r>
          </a:p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info@quickair.com</a:t>
            </a:r>
          </a:p>
          <a:p>
            <a:r>
              <a:rPr lang="en-US" sz="1050" dirty="0">
                <a:solidFill>
                  <a:srgbClr val="B71D39"/>
                </a:solidFill>
                <a:latin typeface="Zoom Pro Wide Medium" panose="00000605000000000000" pitchFamily="50" charset="0"/>
                <a:ea typeface="Zoom Pro Wide Medium" panose="00000605000000000000" pitchFamily="50" charset="0"/>
              </a:rPr>
              <a:t>Address  goes here, City.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083D7B-E621-E79E-BCCD-43CDBC13AC6D}"/>
              </a:ext>
            </a:extLst>
          </p:cNvPr>
          <p:cNvSpPr txBox="1"/>
          <p:nvPr/>
        </p:nvSpPr>
        <p:spPr>
          <a:xfrm>
            <a:off x="10200442" y="5795106"/>
            <a:ext cx="199155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QUICKAIR</a:t>
            </a:r>
          </a:p>
        </p:txBody>
      </p:sp>
    </p:spTree>
    <p:extLst>
      <p:ext uri="{BB962C8B-B14F-4D97-AF65-F5344CB8AC3E}">
        <p14:creationId xmlns:p14="http://schemas.microsoft.com/office/powerpoint/2010/main" val="358285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516A0-2C88-4DAF-957D-22DB60160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E248A6-4BE7-DC8E-B8AD-173C52A73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8D3B8A-5ED0-B900-A6E3-5DBA5FB05E55}"/>
              </a:ext>
            </a:extLst>
          </p:cNvPr>
          <p:cNvSpPr txBox="1"/>
          <p:nvPr/>
        </p:nvSpPr>
        <p:spPr>
          <a:xfrm>
            <a:off x="1020932" y="5535855"/>
            <a:ext cx="32401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+02 123456789</a:t>
            </a:r>
          </a:p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info@quickair.com</a:t>
            </a:r>
          </a:p>
          <a:p>
            <a:r>
              <a:rPr lang="en-US" sz="1050" dirty="0">
                <a:solidFill>
                  <a:srgbClr val="B71D39"/>
                </a:solidFill>
                <a:latin typeface="Zoom Pro Wide Medium" panose="00000605000000000000" pitchFamily="50" charset="0"/>
                <a:ea typeface="Zoom Pro Wide Medium" panose="00000605000000000000" pitchFamily="50" charset="0"/>
              </a:rPr>
              <a:t>Address  goes here, City.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F54CB-F1EE-8159-0C67-44E5CB3B53FC}"/>
              </a:ext>
            </a:extLst>
          </p:cNvPr>
          <p:cNvSpPr txBox="1"/>
          <p:nvPr/>
        </p:nvSpPr>
        <p:spPr>
          <a:xfrm>
            <a:off x="10200442" y="5795106"/>
            <a:ext cx="199155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Zoom Pro Wide Light" panose="00000405000000000000" pitchFamily="50" charset="0"/>
                <a:ea typeface="Zoom Pro Wide Light" panose="00000405000000000000" pitchFamily="50" charset="0"/>
              </a:rPr>
              <a:t>QUICKAIR</a:t>
            </a:r>
          </a:p>
        </p:txBody>
      </p:sp>
    </p:spTree>
    <p:extLst>
      <p:ext uri="{BB962C8B-B14F-4D97-AF65-F5344CB8AC3E}">
        <p14:creationId xmlns:p14="http://schemas.microsoft.com/office/powerpoint/2010/main" val="136365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6193-E547-6E32-5B80-BEB2FCA1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F5C59F-B8CB-D39E-CAB5-D51099416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7B2842-9CA6-ADAA-8956-E851B2BC1E5F}"/>
              </a:ext>
            </a:extLst>
          </p:cNvPr>
          <p:cNvSpPr txBox="1"/>
          <p:nvPr/>
        </p:nvSpPr>
        <p:spPr>
          <a:xfrm>
            <a:off x="1020932" y="5535855"/>
            <a:ext cx="32401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Zoom Pro Wide Light" panose="00000405000000000000" pitchFamily="50" charset="0"/>
                <a:ea typeface="Zoom Pro Wide Light" panose="00000405000000000000" pitchFamily="50" charset="0"/>
              </a:rPr>
              <a:t>+02 123456789</a:t>
            </a:r>
          </a:p>
          <a:p>
            <a:r>
              <a:rPr lang="en-US" sz="1050" dirty="0">
                <a:solidFill>
                  <a:schemeClr val="bg1"/>
                </a:solidFill>
                <a:latin typeface="Zoom Pro Wide Light" panose="00000405000000000000" pitchFamily="50" charset="0"/>
                <a:ea typeface="Zoom Pro Wide Light" panose="00000405000000000000" pitchFamily="50" charset="0"/>
              </a:rPr>
              <a:t>info@quickair.com</a:t>
            </a:r>
          </a:p>
          <a:p>
            <a:r>
              <a:rPr lang="en-US" sz="1050" dirty="0">
                <a:solidFill>
                  <a:schemeClr val="bg1"/>
                </a:solidFill>
                <a:latin typeface="Zoom Pro Wide Medium" panose="00000605000000000000" pitchFamily="50" charset="0"/>
                <a:ea typeface="Zoom Pro Wide Medium" panose="00000605000000000000" pitchFamily="50" charset="0"/>
              </a:rPr>
              <a:t>Address  goes here, City.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189DB2-8F02-F871-B838-2F55A7F0A7F1}"/>
              </a:ext>
            </a:extLst>
          </p:cNvPr>
          <p:cNvSpPr txBox="1"/>
          <p:nvPr/>
        </p:nvSpPr>
        <p:spPr>
          <a:xfrm>
            <a:off x="10200442" y="5795106"/>
            <a:ext cx="199155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Zoom Pro Wide Light" panose="00000405000000000000" pitchFamily="50" charset="0"/>
                <a:ea typeface="Zoom Pro Wide Light" panose="00000405000000000000" pitchFamily="50" charset="0"/>
              </a:rPr>
              <a:t>QUICKAIR</a:t>
            </a:r>
          </a:p>
        </p:txBody>
      </p:sp>
    </p:spTree>
    <p:extLst>
      <p:ext uri="{BB962C8B-B14F-4D97-AF65-F5344CB8AC3E}">
        <p14:creationId xmlns:p14="http://schemas.microsoft.com/office/powerpoint/2010/main" val="1539452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Zoom Pro Wide Light</vt:lpstr>
      <vt:lpstr>Zoom Pro Wide Medium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2023-05-30T12:47:53Z</dcterms:created>
  <dcterms:modified xsi:type="dcterms:W3CDTF">2023-05-30T12:48:08Z</dcterms:modified>
</cp:coreProperties>
</file>

<file path=docProps/thumbnail.jpeg>
</file>